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62" d="100"/>
          <a:sy n="62" d="100"/>
        </p:scale>
        <p:origin x="-588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>
</file>

<file path=ppt/media/image2.tif>
</file>

<file path=ppt/media/image3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0042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79992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41630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516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20208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70667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821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1044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38095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64345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18029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C5B3E-371E-4E5D-BF6E-B09EB1CDB04B}" type="datetimeFigureOut">
              <a:rPr lang="es-MX" smtClean="0"/>
              <a:t>22/04/2016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9DC6D-43EF-41C4-BA85-10EA9F881B1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86710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Figuras de plasticidad de corto plazo </a:t>
            </a:r>
            <a:endParaRPr lang="es-MX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Corteza-</a:t>
            </a:r>
            <a:r>
              <a:rPr lang="es-MX" dirty="0" err="1" smtClean="0"/>
              <a:t>interneuronas</a:t>
            </a:r>
            <a:r>
              <a:rPr lang="es-MX" dirty="0" smtClean="0"/>
              <a:t> </a:t>
            </a:r>
            <a:r>
              <a:rPr lang="es-MX" dirty="0" err="1" smtClean="0"/>
              <a:t>estriatales</a:t>
            </a:r>
            <a:endParaRPr lang="es-MX" dirty="0" smtClean="0"/>
          </a:p>
          <a:p>
            <a:r>
              <a:rPr lang="es-MX" dirty="0" smtClean="0"/>
              <a:t>Tálamo-</a:t>
            </a:r>
            <a:r>
              <a:rPr lang="es-MX" dirty="0" err="1" smtClean="0"/>
              <a:t>interneuronas</a:t>
            </a:r>
            <a:r>
              <a:rPr lang="es-MX" dirty="0" smtClean="0"/>
              <a:t> </a:t>
            </a:r>
            <a:r>
              <a:rPr lang="es-MX" dirty="0" err="1" smtClean="0"/>
              <a:t>estriatales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435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124744"/>
            <a:ext cx="7473094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5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124744"/>
            <a:ext cx="7801166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653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47" y="980728"/>
            <a:ext cx="8059001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4051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</Words>
  <Application>Microsoft Office PowerPoint</Application>
  <PresentationFormat>Presentación en pantalla (4:3)</PresentationFormat>
  <Paragraphs>3</Paragraphs>
  <Slides>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5" baseType="lpstr">
      <vt:lpstr>Tema de Office</vt:lpstr>
      <vt:lpstr>Figuras de plasticidad de corto plazo 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Figuras de plasticidad de corto plazo </dc:title>
  <dc:creator>Janet Barroso</dc:creator>
  <cp:lastModifiedBy>Janet Barroso</cp:lastModifiedBy>
  <cp:revision>1</cp:revision>
  <dcterms:created xsi:type="dcterms:W3CDTF">2016-04-22T13:03:12Z</dcterms:created>
  <dcterms:modified xsi:type="dcterms:W3CDTF">2016-04-22T13:06:39Z</dcterms:modified>
</cp:coreProperties>
</file>

<file path=docProps/thumbnail.jpeg>
</file>